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87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12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037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15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00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07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281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24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13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08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245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881DB-802E-4D41-BCF5-CB90592549F7}" type="datetimeFigureOut">
              <a:rPr lang="de-DE" smtClean="0"/>
              <a:t>15.07.2013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DD89-1E3E-4626-950B-38D5CCD49F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90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89475"/>
            <a:ext cx="2659765" cy="19948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Ganz herzliche Geburtstagsgrüße aus Oldenburg.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6635080" cy="748680"/>
          </a:xfrm>
        </p:spPr>
        <p:txBody>
          <a:bodyPr/>
          <a:lstStyle/>
          <a:p>
            <a:r>
              <a:rPr lang="de-DE" dirty="0" smtClean="0"/>
              <a:t>Vielleicht erinnert ihr euch noch an :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4" y="2348880"/>
            <a:ext cx="3860800" cy="304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16016" y="2420888"/>
            <a:ext cx="4308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kleinen </a:t>
            </a:r>
            <a:r>
              <a:rPr lang="de-DE" sz="2000" dirty="0"/>
              <a:t>O</a:t>
            </a:r>
            <a:r>
              <a:rPr lang="de-DE" sz="2000" dirty="0" smtClean="0"/>
              <a:t>ldenburger Hundehütten?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5504853" y="2926685"/>
            <a:ext cx="2730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 das Oldenburger Viertel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87443"/>
            <a:ext cx="1800200" cy="21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16356" y="4521633"/>
            <a:ext cx="3523928" cy="821953"/>
          </a:xfrm>
        </p:spPr>
        <p:txBody>
          <a:bodyPr>
            <a:noAutofit/>
          </a:bodyPr>
          <a:lstStyle/>
          <a:p>
            <a:r>
              <a:rPr lang="de-DE" sz="5400" dirty="0" smtClean="0"/>
              <a:t>Watt </a:t>
            </a:r>
            <a:r>
              <a:rPr lang="de-DE" sz="5400" dirty="0" err="1" smtClean="0"/>
              <a:t>is</a:t>
            </a:r>
            <a:r>
              <a:rPr lang="de-DE" sz="5400" dirty="0" smtClean="0"/>
              <a:t> </a:t>
            </a:r>
            <a:r>
              <a:rPr lang="de-DE" sz="5400" dirty="0" err="1" smtClean="0"/>
              <a:t>dat</a:t>
            </a:r>
            <a:r>
              <a:rPr lang="de-DE" sz="5400" dirty="0"/>
              <a:t>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7848872" cy="17526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Und an unsere gemeinsamen Ausflüge…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7584" y="836712"/>
            <a:ext cx="1582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</a:t>
            </a:r>
            <a:r>
              <a:rPr lang="de-DE" sz="2000" dirty="0" smtClean="0"/>
              <a:t>ach </a:t>
            </a:r>
            <a:r>
              <a:rPr lang="de-DE" sz="2000" dirty="0" err="1" smtClean="0"/>
              <a:t>Dangast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1" y="1412776"/>
            <a:ext cx="3168352" cy="215824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95936" y="2122566"/>
            <a:ext cx="489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 Ebbe kann man im Schlick prima herumtoben 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1" y="3861048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" y="1270280"/>
            <a:ext cx="8377489" cy="55877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1404"/>
            <a:ext cx="4799603" cy="359533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4022940" cy="3019387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" y="0"/>
            <a:ext cx="5584992" cy="372623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4450541" cy="31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915816" y="1855234"/>
            <a:ext cx="257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 musste ich mitfahren.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err="1" smtClean="0"/>
              <a:t>Jaderberger</a:t>
            </a:r>
            <a:r>
              <a:rPr lang="de-DE" dirty="0" smtClean="0"/>
              <a:t> Zoo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5350"/>
            <a:ext cx="2540000" cy="16891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12" y="1484784"/>
            <a:ext cx="6985000" cy="46609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6581775" cy="4933950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2542410" cy="3389879"/>
          </a:xfrm>
        </p:spPr>
      </p:pic>
    </p:spTree>
    <p:extLst>
      <p:ext uri="{BB962C8B-B14F-4D97-AF65-F5344CB8AC3E}">
        <p14:creationId xmlns:p14="http://schemas.microsoft.com/office/powerpoint/2010/main" val="37247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Schillig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48556"/>
            <a:ext cx="4445973" cy="6112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253382"/>
            <a:ext cx="9144000" cy="609897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Und an die Seehundstation Norddeich..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12000" cy="5334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42879"/>
            <a:ext cx="6096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Wir haben noch die ostfriesischen Nordseeinseln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" y="1384372"/>
            <a:ext cx="8175799" cy="54736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34011"/>
            <a:ext cx="5660031" cy="17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172225" cy="3600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Oldenburg ist Kohlhauptstadt..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00" y="1464450"/>
            <a:ext cx="6350000" cy="42291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36373"/>
            <a:ext cx="4277320" cy="31885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5" y="514323"/>
            <a:ext cx="8738049" cy="58326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24235"/>
            <a:ext cx="555324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79"/>
            <a:ext cx="5040560" cy="75608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de-DE" dirty="0" smtClean="0"/>
              <a:t>Interesse?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4690864" cy="936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Dann kommt doch mal vorbei.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2458343"/>
            <a:ext cx="31245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Ganz liebe Grüße </a:t>
            </a:r>
          </a:p>
          <a:p>
            <a:r>
              <a:rPr lang="de-DE" sz="3200" dirty="0" err="1" smtClean="0"/>
              <a:t>Gudi</a:t>
            </a:r>
            <a:r>
              <a:rPr lang="de-DE" sz="3200" dirty="0" smtClean="0"/>
              <a:t>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079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Bildschirmpräsentation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Ganz herzliche Geburtstagsgrüße aus Oldenburg. </vt:lpstr>
      <vt:lpstr>Watt is dat!</vt:lpstr>
      <vt:lpstr>PowerPoint-Präsentation</vt:lpstr>
      <vt:lpstr>Jaderberger Zoo</vt:lpstr>
      <vt:lpstr>Schillig</vt:lpstr>
      <vt:lpstr>Und an die Seehundstation Norddeich..</vt:lpstr>
      <vt:lpstr>Wir haben noch die ostfriesischen Nordseeinseln </vt:lpstr>
      <vt:lpstr>Und Oldenburg ist Kohlhauptstadt.. </vt:lpstr>
      <vt:lpstr>Interesse?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 Ebbe kann man im Schlick prima herumtoben</dc:title>
  <dc:creator>Gudi</dc:creator>
  <cp:lastModifiedBy>HD</cp:lastModifiedBy>
  <cp:revision>11</cp:revision>
  <dcterms:created xsi:type="dcterms:W3CDTF">2013-07-11T13:22:55Z</dcterms:created>
  <dcterms:modified xsi:type="dcterms:W3CDTF">2013-07-15T19:58:52Z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